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A310F9-6E65-4F55-BF87-90708EF4B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5913F76-EA89-406F-A656-C73F0E23D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052A12B-69FD-477B-BF6B-5C10C61E2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552CF-89DE-49CB-B7F0-9D77E4F3C716}" type="datetimeFigureOut">
              <a:rPr kumimoji="1" lang="ja-JP" altLang="en-US" smtClean="0"/>
              <a:t>2021/6/23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467A392-0613-42E9-8488-9ABFFBBAC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62CED40-A89A-405C-90B7-8CAFA2906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8118-D28A-4DE4-9A0B-CADA574771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0543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7ABEB5-B059-4699-8F66-32F708936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FFC0532-4993-42DB-8773-D40193E8C6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F335099-255D-4A84-A560-5F302E78E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552CF-89DE-49CB-B7F0-9D77E4F3C716}" type="datetimeFigureOut">
              <a:rPr kumimoji="1" lang="ja-JP" altLang="en-US" smtClean="0"/>
              <a:t>2021/6/23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806BF1B-144A-46F0-88C3-D2625F185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3B590B4-4091-4465-8386-B197B5515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8118-D28A-4DE4-9A0B-CADA574771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3596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CCF1B02-82B1-4D14-86D9-28ED10CB50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6AFD816-4B29-4A2A-AB49-A56306242B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92F4CF8-2B54-47AE-8F52-DFA0E4E65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552CF-89DE-49CB-B7F0-9D77E4F3C716}" type="datetimeFigureOut">
              <a:rPr kumimoji="1" lang="ja-JP" altLang="en-US" smtClean="0"/>
              <a:t>2021/6/23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18AF286-EC65-404F-A5CA-838F3490F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069C6AB-EBE7-417A-B91F-4C1780A8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8118-D28A-4DE4-9A0B-CADA574771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6102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E24B81-17D8-48C5-A990-B0EDB58E8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0862FB5-4A75-4DE1-BEE3-55FE4C508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2F48D99-0FD0-4AD0-AC84-08996FCEF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552CF-89DE-49CB-B7F0-9D77E4F3C716}" type="datetimeFigureOut">
              <a:rPr kumimoji="1" lang="ja-JP" altLang="en-US" smtClean="0"/>
              <a:t>2021/6/23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505C52D-A12D-4913-AFAE-9FAB8F640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C9C0EBF-0DC1-4CB4-B2CA-95913A16A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8118-D28A-4DE4-9A0B-CADA574771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7928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D2E0FB-34DD-42DA-BE44-EC600F0BC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AAF7059-9129-4632-ABD8-5C930C618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C90CE4C-A79D-46ED-8201-A5DA1933F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552CF-89DE-49CB-B7F0-9D77E4F3C716}" type="datetimeFigureOut">
              <a:rPr kumimoji="1" lang="ja-JP" altLang="en-US" smtClean="0"/>
              <a:t>2021/6/23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FBAACFD-ED22-43BB-95C3-53446EEF2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D28C0DD-865F-4872-8F2B-7FDE66D79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8118-D28A-4DE4-9A0B-CADA574771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8178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A2C3A9-3304-4147-8E52-D08039733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6074839-36DC-4CF6-94EF-A9C1D4B3B5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56EDC34-3548-4191-ACF1-A422836F6C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44C8D29-98E6-4026-8A9D-C037464DF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552CF-89DE-49CB-B7F0-9D77E4F3C716}" type="datetimeFigureOut">
              <a:rPr kumimoji="1" lang="ja-JP" altLang="en-US" smtClean="0"/>
              <a:t>2021/6/23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BEBED06-C091-4FB6-8B8D-A5700D184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5A618D7-1EE9-41C5-9C5B-47A88D435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8118-D28A-4DE4-9A0B-CADA574771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572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53CF96-1939-4102-A75C-16A66808D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F9915C4-B41C-4773-8085-252DA719D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86C1A7D-EAB5-4854-B6A3-7CA671C784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9C52A5F-3B43-4550-882B-ECF4F7516F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072248D-EE9C-4443-9F1B-A8E8517B83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EE0D2B9-3B48-4257-8813-912D50FF0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552CF-89DE-49CB-B7F0-9D77E4F3C716}" type="datetimeFigureOut">
              <a:rPr kumimoji="1" lang="ja-JP" altLang="en-US" smtClean="0"/>
              <a:t>2021/6/23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1BB9B39-8EA7-492B-9D46-E7CCA8B97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8519F7C-A6AA-4799-BB05-DBFB19596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8118-D28A-4DE4-9A0B-CADA574771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9437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BA00D3-FF0A-4105-9335-A1FCAA2FB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8B4245E-FC16-49CC-A45A-A77848459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552CF-89DE-49CB-B7F0-9D77E4F3C716}" type="datetimeFigureOut">
              <a:rPr kumimoji="1" lang="ja-JP" altLang="en-US" smtClean="0"/>
              <a:t>2021/6/23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9C2BB33-3616-43A5-A350-C42FF445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1AC871B-394B-4D18-A625-0FE995532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8118-D28A-4DE4-9A0B-CADA574771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5179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46CA5AB-FFAA-4801-8FFD-008B7212F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552CF-89DE-49CB-B7F0-9D77E4F3C716}" type="datetimeFigureOut">
              <a:rPr kumimoji="1" lang="ja-JP" altLang="en-US" smtClean="0"/>
              <a:t>2021/6/23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24A65BF-99EF-437A-831B-9E63FF2D8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A067A7B-ACF0-4450-AF1B-A84483668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8118-D28A-4DE4-9A0B-CADA574771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657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FC4FD6-70E7-40BF-9AF9-85A76B10D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1172E2A-E087-44ED-89E1-98B27F756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8247C6E-986E-4EF5-A024-2DEF09AB5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16F887-D5E6-4801-86B0-5A3B36EED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552CF-89DE-49CB-B7F0-9D77E4F3C716}" type="datetimeFigureOut">
              <a:rPr kumimoji="1" lang="ja-JP" altLang="en-US" smtClean="0"/>
              <a:t>2021/6/23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3708879-3202-4922-9860-F95855E69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1A94655-C368-48C4-9B52-71452532C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8118-D28A-4DE4-9A0B-CADA574771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8137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A044DD-7822-406C-BF76-1009FCE88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E1D118C-52EB-467A-879D-B729372A8C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0BF32B5-7812-4984-8322-0E739644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9FEE352-CE7C-40CE-972D-3BCBDDD15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552CF-89DE-49CB-B7F0-9D77E4F3C716}" type="datetimeFigureOut">
              <a:rPr kumimoji="1" lang="ja-JP" altLang="en-US" smtClean="0"/>
              <a:t>2021/6/23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68C936D-94AB-4EC4-B55E-F85D8CE76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DAAC47E-EC39-473F-A7B3-BEAA177D2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8118-D28A-4DE4-9A0B-CADA574771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5990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FD5187-758B-457D-84C9-47BBA1701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357CD67-855D-44C9-A570-3EC81B5B37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613CCE8-B34E-40FA-9CDA-82FE05CC9D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552CF-89DE-49CB-B7F0-9D77E4F3C716}" type="datetimeFigureOut">
              <a:rPr kumimoji="1" lang="ja-JP" altLang="en-US" smtClean="0"/>
              <a:t>2021/6/23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95D1884-E24C-4005-B227-A9D32F8768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E8F61F2-CFDA-4C99-BC92-F09166BE2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58118-D28A-4DE4-9A0B-CADA574771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934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721901-DD6F-454D-8FDC-9D27E150EA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令和</a:t>
            </a:r>
            <a:r>
              <a:rPr kumimoji="1" lang="en-US" altLang="ja-JP" dirty="0"/>
              <a:t>3</a:t>
            </a:r>
            <a:r>
              <a:rPr kumimoji="1" lang="ja-JP" altLang="en-US" dirty="0"/>
              <a:t>年度県みどりの活動支援補助事業、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9A69A1D-B805-4A24-9C8C-7E3E138D98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ja-JP" altLang="en-US" dirty="0"/>
              <a:t>ふじみ野市</a:t>
            </a:r>
            <a:endParaRPr kumimoji="1" lang="en-US" altLang="ja-JP" dirty="0"/>
          </a:p>
          <a:p>
            <a:r>
              <a:rPr lang="ja-JP" altLang="en-US" dirty="0"/>
              <a:t>花と緑部会</a:t>
            </a:r>
            <a:endParaRPr lang="en-US" altLang="ja-JP" dirty="0"/>
          </a:p>
          <a:p>
            <a:r>
              <a:rPr kumimoji="1" lang="ja-JP" altLang="en-US" dirty="0"/>
              <a:t>活動開始報告６</a:t>
            </a:r>
            <a:r>
              <a:rPr kumimoji="1" lang="en-US" altLang="ja-JP" dirty="0"/>
              <a:t>/</a:t>
            </a:r>
            <a:r>
              <a:rPr kumimoji="1" lang="ja-JP" altLang="en-US" dirty="0"/>
              <a:t>２３</a:t>
            </a:r>
          </a:p>
        </p:txBody>
      </p:sp>
    </p:spTree>
    <p:extLst>
      <p:ext uri="{BB962C8B-B14F-4D97-AF65-F5344CB8AC3E}">
        <p14:creationId xmlns:p14="http://schemas.microsoft.com/office/powerpoint/2010/main" val="1151635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屋外, 草, 座る, バレル が含まれている画像&#10;&#10;自動的に生成された説明">
            <a:extLst>
              <a:ext uri="{FF2B5EF4-FFF2-40B4-BE49-F238E27FC236}">
                <a16:creationId xmlns:a16="http://schemas.microsoft.com/office/drawing/2014/main" id="{E52295AF-0528-4178-9686-462A28A77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4475" y="471200"/>
            <a:ext cx="6242183" cy="606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81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図 2" descr="レンガの壁&#10;&#10;中程度の精度で自動的に生成された説明">
            <a:extLst>
              <a:ext uri="{FF2B5EF4-FFF2-40B4-BE49-F238E27FC236}">
                <a16:creationId xmlns:a16="http://schemas.microsoft.com/office/drawing/2014/main" id="{2CAB7174-9AA0-43D3-9320-686E69F912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1" r="34799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61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図 2" descr="屋外, フェンス, 建物, ベンチ が含まれている画像&#10;&#10;自動的に生成された説明">
            <a:extLst>
              <a:ext uri="{FF2B5EF4-FFF2-40B4-BE49-F238E27FC236}">
                <a16:creationId xmlns:a16="http://schemas.microsoft.com/office/drawing/2014/main" id="{01F51D71-6CE7-40B5-8ED3-4BE34411E8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2" r="38939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96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図 2" descr="レンガの壁の前にある消火栓&#10;&#10;低い精度で自動的に生成された説明">
            <a:extLst>
              <a:ext uri="{FF2B5EF4-FFF2-40B4-BE49-F238E27FC236}">
                <a16:creationId xmlns:a16="http://schemas.microsoft.com/office/drawing/2014/main" id="{294C719C-4011-4D14-B127-D909BE4924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8" r="32532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61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レンガの壁&#10;&#10;低い精度で自動的に生成された説明">
            <a:extLst>
              <a:ext uri="{FF2B5EF4-FFF2-40B4-BE49-F238E27FC236}">
                <a16:creationId xmlns:a16="http://schemas.microsoft.com/office/drawing/2014/main" id="{02396AAD-2973-4185-93DF-3D6903F4E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2489" y="298580"/>
            <a:ext cx="6279502" cy="62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37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レンガの壁&#10;&#10;中程度の精度で自動的に生成された説明">
            <a:extLst>
              <a:ext uri="{FF2B5EF4-FFF2-40B4-BE49-F238E27FC236}">
                <a16:creationId xmlns:a16="http://schemas.microsoft.com/office/drawing/2014/main" id="{F9B7D92F-7A08-4E00-A5E7-8ADA0E2B9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5145" y="377892"/>
            <a:ext cx="6335488" cy="608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99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図 2" descr="建物, 座る, バレル, レンガ が含まれている画像&#10;&#10;自動的に生成された説明">
            <a:extLst>
              <a:ext uri="{FF2B5EF4-FFF2-40B4-BE49-F238E27FC236}">
                <a16:creationId xmlns:a16="http://schemas.microsoft.com/office/drawing/2014/main" id="{F242AF1A-6A55-43E1-AA56-6342AAAE00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6" r="40184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726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建物, 屋外, バレル, レンガ が含まれている画像&#10;&#10;自動的に生成された説明">
            <a:extLst>
              <a:ext uri="{FF2B5EF4-FFF2-40B4-BE49-F238E27FC236}">
                <a16:creationId xmlns:a16="http://schemas.microsoft.com/office/drawing/2014/main" id="{B435EA48-D0B2-4FF9-BBAE-AF727BF27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85797" y="363896"/>
            <a:ext cx="6307492" cy="61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7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図 2" descr="レンガの壁の落書き&#10;&#10;中程度の精度で自動的に生成された説明">
            <a:extLst>
              <a:ext uri="{FF2B5EF4-FFF2-40B4-BE49-F238E27FC236}">
                <a16:creationId xmlns:a16="http://schemas.microsoft.com/office/drawing/2014/main" id="{F8AC7D8A-FB28-49B0-A4DD-69CD2FBC03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6" r="37654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61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建物, 座る, レンガ, 男 が含まれている画像&#10;&#10;自動的に生成された説明">
            <a:extLst>
              <a:ext uri="{FF2B5EF4-FFF2-40B4-BE49-F238E27FC236}">
                <a16:creationId xmlns:a16="http://schemas.microsoft.com/office/drawing/2014/main" id="{7197C182-E119-46E6-BEF9-89DE8944E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8412" y="265925"/>
            <a:ext cx="6130215" cy="623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160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52AB08-1EAF-4DEE-BCB3-9DC99A535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kumimoji="1" lang="ja-JP" altLang="en-US" sz="5000">
                <a:solidFill>
                  <a:schemeClr val="accent1"/>
                </a:solidFill>
              </a:rPr>
              <a:t>前年度花を撤去作業、植栽準備プランター</a:t>
            </a:r>
            <a:r>
              <a:rPr kumimoji="1" lang="en-US" altLang="ja-JP" sz="5000">
                <a:solidFill>
                  <a:schemeClr val="accent1"/>
                </a:solidFill>
              </a:rPr>
              <a:t>16</a:t>
            </a:r>
            <a:r>
              <a:rPr kumimoji="1" lang="ja-JP" altLang="en-US" sz="5000">
                <a:solidFill>
                  <a:schemeClr val="accent1"/>
                </a:solidFill>
              </a:rPr>
              <a:t>個</a:t>
            </a:r>
          </a:p>
        </p:txBody>
      </p:sp>
      <p:pic>
        <p:nvPicPr>
          <p:cNvPr id="4" name="図 3" descr="レンガの壁&#10;&#10;低い精度で自動的に生成された説明">
            <a:extLst>
              <a:ext uri="{FF2B5EF4-FFF2-40B4-BE49-F238E27FC236}">
                <a16:creationId xmlns:a16="http://schemas.microsoft.com/office/drawing/2014/main" id="{5AD4D814-5642-404D-B3C3-CA41DE22D4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8" r="23216" b="1"/>
          <a:stretch/>
        </p:blipFill>
        <p:spPr>
          <a:xfrm rot="5400000">
            <a:off x="4994149" y="-339852"/>
            <a:ext cx="6858000" cy="753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55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図 2" descr="レンガの壁&#10;&#10;低い精度で自動的に生成された説明">
            <a:extLst>
              <a:ext uri="{FF2B5EF4-FFF2-40B4-BE49-F238E27FC236}">
                <a16:creationId xmlns:a16="http://schemas.microsoft.com/office/drawing/2014/main" id="{FA6E5110-079E-4FA5-AE9B-002DEDB65A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2" r="41169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09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99ECE5-3030-4072-A569-CF33E29BC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植樹帯整備</a:t>
            </a:r>
          </a:p>
        </p:txBody>
      </p:sp>
      <p:pic>
        <p:nvPicPr>
          <p:cNvPr id="4" name="図 3" descr="屋外, 雪, 座る, 男 が含まれている画像&#10;&#10;自動的に生成された説明">
            <a:extLst>
              <a:ext uri="{FF2B5EF4-FFF2-40B4-BE49-F238E27FC236}">
                <a16:creationId xmlns:a16="http://schemas.microsoft.com/office/drawing/2014/main" id="{43EE87D7-FCB1-4350-BD13-C99EAB322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3397" y="-23325"/>
            <a:ext cx="6027579" cy="717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5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A1A59A-F019-42AC-881D-E9C3B4F47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花の苗、むさしの作業より購入６</a:t>
            </a:r>
            <a:r>
              <a:rPr kumimoji="1" lang="en-US" altLang="ja-JP" dirty="0"/>
              <a:t>/</a:t>
            </a:r>
            <a:r>
              <a:rPr kumimoji="1" lang="ja-JP" altLang="en-US" dirty="0"/>
              <a:t>１１</a:t>
            </a:r>
          </a:p>
        </p:txBody>
      </p:sp>
      <p:pic>
        <p:nvPicPr>
          <p:cNvPr id="4" name="図 3" descr="建物の壁&#10;&#10;低い精度で自動的に生成された説明">
            <a:extLst>
              <a:ext uri="{FF2B5EF4-FFF2-40B4-BE49-F238E27FC236}">
                <a16:creationId xmlns:a16="http://schemas.microsoft.com/office/drawing/2014/main" id="{C64DAE8F-4D4A-4A9D-926B-290803189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66320" y="620487"/>
            <a:ext cx="5309122" cy="669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3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9607B8D-5A6C-4ECB-9047-3836C51C1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84D6C4-24A3-44DC-9607-566CF5A22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70"/>
            <a:ext cx="6096000" cy="68564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F7300B-53A6-4A16-AA84-78597664F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229" y="685800"/>
            <a:ext cx="4743071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ACCF22B-B619-4294-8022-E24F24E86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293" y="1259958"/>
            <a:ext cx="3232298" cy="248172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kumimoji="1" lang="ja-JP" altLang="en-US" sz="3200">
                <a:solidFill>
                  <a:schemeClr val="tx1">
                    <a:lumMod val="65000"/>
                    <a:lumOff val="35000"/>
                  </a:schemeClr>
                </a:solidFill>
              </a:rPr>
              <a:t>花の植え付け６</a:t>
            </a:r>
            <a:r>
              <a:rPr kumimoji="1" lang="en-US" altLang="ja-JP" sz="320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kumimoji="1" lang="ja-JP" altLang="en-US" sz="3200">
                <a:solidFill>
                  <a:schemeClr val="tx1">
                    <a:lumMod val="65000"/>
                    <a:lumOff val="35000"/>
                  </a:schemeClr>
                </a:solidFill>
              </a:rPr>
              <a:t>１２</a:t>
            </a:r>
          </a:p>
        </p:txBody>
      </p:sp>
      <p:pic>
        <p:nvPicPr>
          <p:cNvPr id="4" name="図 3" descr="建物, 屋外, 座る, ストリート が含まれている画像&#10;&#10;自動的に生成された説明">
            <a:extLst>
              <a:ext uri="{FF2B5EF4-FFF2-40B4-BE49-F238E27FC236}">
                <a16:creationId xmlns:a16="http://schemas.microsoft.com/office/drawing/2014/main" id="{C9408F8F-154A-4180-B42A-E81A87B9A2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5631"/>
          <a:stretch/>
        </p:blipFill>
        <p:spPr>
          <a:xfrm rot="5400000">
            <a:off x="5715785" y="381785"/>
            <a:ext cx="685642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28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9731912-45D2-4CD6-90B4-AA224F029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8662"/>
            <a:ext cx="3785513" cy="372885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1" lang="ja-JP" altLang="en-US" sz="5200"/>
              <a:t>花の植栽６</a:t>
            </a:r>
            <a:r>
              <a:rPr kumimoji="1" lang="en-US" altLang="ja-JP" sz="5200"/>
              <a:t>/</a:t>
            </a:r>
            <a:r>
              <a:rPr kumimoji="1" lang="ja-JP" altLang="en-US" sz="5200"/>
              <a:t>１２</a:t>
            </a:r>
          </a:p>
        </p:txBody>
      </p:sp>
      <p:pic>
        <p:nvPicPr>
          <p:cNvPr id="4" name="図 3" descr="屋外, 建物, ケーキ, 電車 が含まれている画像&#10;&#10;自動的に生成された説明">
            <a:extLst>
              <a:ext uri="{FF2B5EF4-FFF2-40B4-BE49-F238E27FC236}">
                <a16:creationId xmlns:a16="http://schemas.microsoft.com/office/drawing/2014/main" id="{7E3D9BF6-9F0C-41D9-BA32-16BA4F0166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" r="26988" b="1"/>
          <a:stretch/>
        </p:blipFill>
        <p:spPr>
          <a:xfrm rot="5400000">
            <a:off x="5171752" y="-162247"/>
            <a:ext cx="6858000" cy="718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5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建物, 屋外, ストリート, グリーン が含まれている画像&#10;&#10;自動的に生成された説明">
            <a:extLst>
              <a:ext uri="{FF2B5EF4-FFF2-40B4-BE49-F238E27FC236}">
                <a16:creationId xmlns:a16="http://schemas.microsoft.com/office/drawing/2014/main" id="{924A961C-B903-4E54-AA2D-3BA5B7ADD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1780" y="-270588"/>
            <a:ext cx="6363477" cy="729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88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CFB1D64-0B5F-41DB-90BD-E199D837F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プランター</a:t>
            </a:r>
            <a:r>
              <a:rPr kumimoji="1" lang="en-US" altLang="ja-JP" dirty="0"/>
              <a:t>16</a:t>
            </a:r>
            <a:r>
              <a:rPr kumimoji="1" lang="ja-JP" altLang="en-US" dirty="0"/>
              <a:t>個</a:t>
            </a:r>
          </a:p>
        </p:txBody>
      </p:sp>
      <p:pic>
        <p:nvPicPr>
          <p:cNvPr id="4" name="図 3" descr="建物, 屋外, レンガ, ストリート が含まれている画像&#10;&#10;自動的に生成された説明">
            <a:extLst>
              <a:ext uri="{FF2B5EF4-FFF2-40B4-BE49-F238E27FC236}">
                <a16:creationId xmlns:a16="http://schemas.microsoft.com/office/drawing/2014/main" id="{3CE6E4BA-057D-47AC-9DDE-AEB181A69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6482" y="9330"/>
            <a:ext cx="6326158" cy="688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077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図 2" descr="レンガの壁&#10;&#10;中程度の精度で自動的に生成された説明">
            <a:extLst>
              <a:ext uri="{FF2B5EF4-FFF2-40B4-BE49-F238E27FC236}">
                <a16:creationId xmlns:a16="http://schemas.microsoft.com/office/drawing/2014/main" id="{75307EE8-5DCC-466D-8305-0145129390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9" r="43401" b="1"/>
          <a:stretch/>
        </p:blipFill>
        <p:spPr>
          <a:xfrm rot="5400000">
            <a:off x="2839618" y="-2469250"/>
            <a:ext cx="6512763" cy="1179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9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63</Words>
  <Application>Microsoft Office PowerPoint</Application>
  <PresentationFormat>ワイド画面</PresentationFormat>
  <Paragraphs>10</Paragraphs>
  <Slides>20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4" baseType="lpstr">
      <vt:lpstr>游ゴシック</vt:lpstr>
      <vt:lpstr>游ゴシック Light</vt:lpstr>
      <vt:lpstr>Arial</vt:lpstr>
      <vt:lpstr>Office テーマ</vt:lpstr>
      <vt:lpstr>令和3年度県みどりの活動支援補助事業、</vt:lpstr>
      <vt:lpstr>前年度花を撤去作業、植栽準備プランター16個</vt:lpstr>
      <vt:lpstr>植樹帯整備</vt:lpstr>
      <vt:lpstr>花の苗、むさしの作業より購入６/１１</vt:lpstr>
      <vt:lpstr>花の植え付け６/１２</vt:lpstr>
      <vt:lpstr>花の植栽６/１２</vt:lpstr>
      <vt:lpstr>PowerPoint プレゼンテーション</vt:lpstr>
      <vt:lpstr>プランター16個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令和3年度県みどりの活動支援補助事業、</dc:title>
  <dc:creator>小坂 二三夫</dc:creator>
  <cp:lastModifiedBy>小坂 二三夫</cp:lastModifiedBy>
  <cp:revision>7</cp:revision>
  <dcterms:created xsi:type="dcterms:W3CDTF">2021-06-23T02:12:57Z</dcterms:created>
  <dcterms:modified xsi:type="dcterms:W3CDTF">2021-06-23T03:15:39Z</dcterms:modified>
</cp:coreProperties>
</file>